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4"/>
  </p:notesMasterIdLst>
  <p:sldIdLst>
    <p:sldId id="295" r:id="rId2"/>
    <p:sldId id="297" r:id="rId3"/>
    <p:sldId id="296" r:id="rId4"/>
    <p:sldId id="299" r:id="rId5"/>
    <p:sldId id="300" r:id="rId6"/>
    <p:sldId id="301" r:id="rId7"/>
    <p:sldId id="302" r:id="rId8"/>
    <p:sldId id="303" r:id="rId9"/>
    <p:sldId id="304" r:id="rId10"/>
    <p:sldId id="305" r:id="rId11"/>
    <p:sldId id="306" r:id="rId12"/>
    <p:sldId id="307" r:id="rId13"/>
  </p:sldIdLst>
  <p:sldSz cx="12192000" cy="6858000"/>
  <p:notesSz cx="6858000" cy="9144000"/>
  <p:embeddedFontLst>
    <p:embeddedFont>
      <p:font typeface="Consolas" panose="020B0609020204030204" pitchFamily="49" charset="0"/>
      <p:regular r:id="rId15"/>
      <p:bold r:id="rId16"/>
      <p:italic r:id="rId17"/>
      <p:boldItalic r:id="rId18"/>
    </p:embeddedFont>
    <p:embeddedFont>
      <p:font typeface="NanumGothic" panose="020D0604000000000000" pitchFamily="34" charset="-127"/>
      <p:regular r:id="rId19"/>
      <p:bold r:id="rId20"/>
    </p:embeddedFont>
    <p:embeddedFont>
      <p:font typeface="Open Sans Light" pitchFamily="2" charset="0"/>
      <p:regular r:id="rId21"/>
      <p:italic r:id="rId22"/>
    </p:embeddedFont>
    <p:embeddedFont>
      <p:font typeface="Space Grotesk" pitchFamily="2" charset="0"/>
      <p:regular r:id="rId23"/>
      <p:bold r:id="rId24"/>
    </p:embeddedFont>
    <p:embeddedFont>
      <p:font typeface="Space Grotesk Medium" pitchFamily="2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7"/>
            <p14:sldId id="296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EAAF71-90A2-A744-BC54-DF58877ECE28}" v="9" dt="2024-02-04T03:17:28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25" autoAdjust="0"/>
    <p:restoredTop sz="96126"/>
  </p:normalViewPr>
  <p:slideViewPr>
    <p:cSldViewPr snapToGrid="0">
      <p:cViewPr varScale="1">
        <p:scale>
          <a:sx n="108" d="100"/>
          <a:sy n="108" d="100"/>
        </p:scale>
        <p:origin x="1053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5EAAF71-90A2-A744-BC54-DF58877ECE28}"/>
    <pc:docChg chg="undo custSel addSld delSld modSld modMainMaster modSection">
      <pc:chgData name="Justin Yoo" userId="72290f8e-9d14-4509-9bdc-6837d2b9e6e4" providerId="ADAL" clId="{95EAAF71-90A2-A744-BC54-DF58877ECE28}" dt="2024-02-04T03:24:11.379" v="257" actId="20577"/>
      <pc:docMkLst>
        <pc:docMk/>
      </pc:docMkLst>
      <pc:sldChg chg="del">
        <pc:chgData name="Justin Yoo" userId="72290f8e-9d14-4509-9bdc-6837d2b9e6e4" providerId="ADAL" clId="{95EAAF71-90A2-A744-BC54-DF58877ECE28}" dt="2024-02-04T03:13:58.839" v="37" actId="2696"/>
        <pc:sldMkLst>
          <pc:docMk/>
          <pc:sldMk cId="3127784773" sldId="280"/>
        </pc:sldMkLst>
      </pc:sldChg>
      <pc:sldChg chg="del">
        <pc:chgData name="Justin Yoo" userId="72290f8e-9d14-4509-9bdc-6837d2b9e6e4" providerId="ADAL" clId="{95EAAF71-90A2-A744-BC54-DF58877ECE28}" dt="2024-02-04T03:14:35.417" v="41" actId="2696"/>
        <pc:sldMkLst>
          <pc:docMk/>
          <pc:sldMk cId="121869812" sldId="289"/>
        </pc:sldMkLst>
      </pc:sldChg>
      <pc:sldChg chg="modSp mod">
        <pc:chgData name="Justin Yoo" userId="72290f8e-9d14-4509-9bdc-6837d2b9e6e4" providerId="ADAL" clId="{95EAAF71-90A2-A744-BC54-DF58877ECE28}" dt="2024-02-04T03:24:11.379" v="257" actId="20577"/>
        <pc:sldMkLst>
          <pc:docMk/>
          <pc:sldMk cId="2197797364" sldId="295"/>
        </pc:sldMkLst>
        <pc:spChg chg="mod">
          <ac:chgData name="Justin Yoo" userId="72290f8e-9d14-4509-9bdc-6837d2b9e6e4" providerId="ADAL" clId="{95EAAF71-90A2-A744-BC54-DF58877ECE28}" dt="2024-02-04T03:24:11.379" v="257" actId="20577"/>
          <ac:spMkLst>
            <pc:docMk/>
            <pc:sldMk cId="2197797364" sldId="295"/>
            <ac:spMk id="3" creationId="{0FD837C5-1AF7-95D7-0E8D-88271F09A8D9}"/>
          </ac:spMkLst>
        </pc:spChg>
      </pc:sldChg>
      <pc:sldChg chg="modSp mod modClrScheme chgLayout">
        <pc:chgData name="Justin Yoo" userId="72290f8e-9d14-4509-9bdc-6837d2b9e6e4" providerId="ADAL" clId="{95EAAF71-90A2-A744-BC54-DF58877ECE28}" dt="2024-02-04T03:13:49.780" v="36" actId="700"/>
        <pc:sldMkLst>
          <pc:docMk/>
          <pc:sldMk cId="2919931578" sldId="296"/>
        </pc:sldMkLst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2" creationId="{70E7D251-7A29-B65E-BB59-3D744D554F3D}"/>
          </ac:spMkLst>
        </pc:spChg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3" creationId="{91A24030-0A83-430C-3CDC-B9265D2C97A0}"/>
          </ac:spMkLst>
        </pc:spChg>
      </pc:sldChg>
      <pc:sldChg chg="mod modClrScheme chgLayout">
        <pc:chgData name="Justin Yoo" userId="72290f8e-9d14-4509-9bdc-6837d2b9e6e4" providerId="ADAL" clId="{95EAAF71-90A2-A744-BC54-DF58877ECE28}" dt="2024-02-04T03:13:23.051" v="35" actId="700"/>
        <pc:sldMkLst>
          <pc:docMk/>
          <pc:sldMk cId="3226443285" sldId="297"/>
        </pc:sldMkLst>
      </pc:sldChg>
      <pc:sldChg chg="delSp modSp mod modClrScheme delAnim chgLayout">
        <pc:chgData name="Justin Yoo" userId="72290f8e-9d14-4509-9bdc-6837d2b9e6e4" providerId="ADAL" clId="{95EAAF71-90A2-A744-BC54-DF58877ECE28}" dt="2024-02-04T03:19:10.808" v="149" actId="1076"/>
        <pc:sldMkLst>
          <pc:docMk/>
          <pc:sldMk cId="1794320312" sldId="298"/>
        </pc:sldMkLst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2" creationId="{9F83A9DB-38EB-57FE-C100-3EB918E10C8A}"/>
          </ac:spMkLst>
        </pc:spChg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4" creationId="{42289DC5-BCF7-775E-BC2C-083414B6E35C}"/>
          </ac:spMkLst>
        </pc:sp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5" creationId="{4BD5B29B-D37A-0F55-E5FF-791D5010459C}"/>
          </ac:picMkLst>
        </pc:pic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6" creationId="{8FB7AE80-78AF-AD6F-83B6-69E8BE69C15B}"/>
          </ac:picMkLst>
        </pc:picChg>
      </pc:sldChg>
      <pc:sldChg chg="del">
        <pc:chgData name="Justin Yoo" userId="72290f8e-9d14-4509-9bdc-6837d2b9e6e4" providerId="ADAL" clId="{95EAAF71-90A2-A744-BC54-DF58877ECE28}" dt="2024-02-04T03:16:08.311" v="88" actId="2696"/>
        <pc:sldMkLst>
          <pc:docMk/>
          <pc:sldMk cId="1767585408" sldId="299"/>
        </pc:sldMkLst>
      </pc:sldChg>
      <pc:sldChg chg="addSp delSp modSp new del mod modClrScheme chgLayout">
        <pc:chgData name="Justin Yoo" userId="72290f8e-9d14-4509-9bdc-6837d2b9e6e4" providerId="ADAL" clId="{95EAAF71-90A2-A744-BC54-DF58877ECE28}" dt="2024-02-04T03:14:24.309" v="40" actId="2696"/>
        <pc:sldMkLst>
          <pc:docMk/>
          <pc:sldMk cId="951895367" sldId="300"/>
        </pc:sldMkLst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2" creationId="{32D0A3B9-411C-6F1D-9AFA-91F538F28BC2}"/>
          </ac:spMkLst>
        </pc:spChg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3" creationId="{FF16B479-8360-A7C0-7071-9C73FF8C185D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4" creationId="{82042F0E-B8A8-B9CF-F8D4-925BB8BDEFE2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5" creationId="{E0C9444B-EBB8-1AD9-EB53-64736C941383}"/>
          </ac:spMkLst>
        </pc:spChg>
      </pc:sldChg>
      <pc:sldMasterChg chg="addSldLayout delSldLayout modSldLayout sldLayoutOrd">
        <pc:chgData name="Justin Yoo" userId="72290f8e-9d14-4509-9bdc-6837d2b9e6e4" providerId="ADAL" clId="{95EAAF71-90A2-A744-BC54-DF58877ECE28}" dt="2024-02-04T03:18:26.609" v="144" actId="2696"/>
        <pc:sldMasterMkLst>
          <pc:docMk/>
          <pc:sldMasterMk cId="658044255" sldId="2147483661"/>
        </pc:sldMasterMkLst>
        <pc:sldLayoutChg chg="del">
          <pc:chgData name="Justin Yoo" userId="72290f8e-9d14-4509-9bdc-6837d2b9e6e4" providerId="ADAL" clId="{95EAAF71-90A2-A744-BC54-DF58877ECE28}" dt="2024-02-04T03:18:26.602" v="142" actId="2696"/>
          <pc:sldLayoutMkLst>
            <pc:docMk/>
            <pc:sldMasterMk cId="658044255" sldId="2147483661"/>
            <pc:sldLayoutMk cId="3339475363" sldId="2147483675"/>
          </pc:sldLayoutMkLst>
        </pc:sldLayoutChg>
        <pc:sldLayoutChg chg="del">
          <pc:chgData name="Justin Yoo" userId="72290f8e-9d14-4509-9bdc-6837d2b9e6e4" providerId="ADAL" clId="{95EAAF71-90A2-A744-BC54-DF58877ECE28}" dt="2024-02-04T03:18:26.607" v="143" actId="2696"/>
          <pc:sldLayoutMkLst>
            <pc:docMk/>
            <pc:sldMasterMk cId="658044255" sldId="2147483661"/>
            <pc:sldLayoutMk cId="682840589" sldId="2147483676"/>
          </pc:sldLayoutMkLst>
        </pc:sldLayoutChg>
        <pc:sldLayoutChg chg="del">
          <pc:chgData name="Justin Yoo" userId="72290f8e-9d14-4509-9bdc-6837d2b9e6e4" providerId="ADAL" clId="{95EAAF71-90A2-A744-BC54-DF58877ECE28}" dt="2024-02-04T03:18:26.609" v="144" actId="2696"/>
          <pc:sldLayoutMkLst>
            <pc:docMk/>
            <pc:sldMasterMk cId="658044255" sldId="2147483661"/>
            <pc:sldLayoutMk cId="1379800944" sldId="2147483677"/>
          </pc:sldLayoutMkLst>
        </pc:sldLayoutChg>
        <pc:sldLayoutChg chg="del ord">
          <pc:chgData name="Justin Yoo" userId="72290f8e-9d14-4509-9bdc-6837d2b9e6e4" providerId="ADAL" clId="{95EAAF71-90A2-A744-BC54-DF58877ECE28}" dt="2024-02-04T03:16:29.594" v="90" actId="2696"/>
          <pc:sldLayoutMkLst>
            <pc:docMk/>
            <pc:sldMasterMk cId="658044255" sldId="2147483661"/>
            <pc:sldLayoutMk cId="4220574958" sldId="2147483679"/>
          </pc:sldLayoutMkLst>
        </pc:sldLayoutChg>
        <pc:sldLayoutChg chg="del">
          <pc:chgData name="Justin Yoo" userId="72290f8e-9d14-4509-9bdc-6837d2b9e6e4" providerId="ADAL" clId="{95EAAF71-90A2-A744-BC54-DF58877ECE28}" dt="2024-02-04T03:16:39.294" v="92" actId="2696"/>
          <pc:sldLayoutMkLst>
            <pc:docMk/>
            <pc:sldMasterMk cId="658044255" sldId="2147483661"/>
            <pc:sldLayoutMk cId="3968414722" sldId="2147483680"/>
          </pc:sldLayoutMkLst>
        </pc:sldLayoutChg>
        <pc:sldLayoutChg chg="del">
          <pc:chgData name="Justin Yoo" userId="72290f8e-9d14-4509-9bdc-6837d2b9e6e4" providerId="ADAL" clId="{95EAAF71-90A2-A744-BC54-DF58877ECE28}" dt="2024-02-04T03:16:40.592" v="93" actId="2696"/>
          <pc:sldLayoutMkLst>
            <pc:docMk/>
            <pc:sldMasterMk cId="658044255" sldId="2147483661"/>
            <pc:sldLayoutMk cId="3241515798" sldId="2147483681"/>
          </pc:sldLayoutMkLst>
        </pc:sldLayoutChg>
        <pc:sldLayoutChg chg="del">
          <pc:chgData name="Justin Yoo" userId="72290f8e-9d14-4509-9bdc-6837d2b9e6e4" providerId="ADAL" clId="{95EAAF71-90A2-A744-BC54-DF58877ECE28}" dt="2024-02-04T03:16:51.836" v="94" actId="2696"/>
          <pc:sldLayoutMkLst>
            <pc:docMk/>
            <pc:sldMasterMk cId="658044255" sldId="2147483661"/>
            <pc:sldLayoutMk cId="3208961420" sldId="2147483698"/>
          </pc:sldLayoutMkLst>
        </pc:sldLayoutChg>
        <pc:sldLayoutChg chg="addSp delSp modSp del mod">
          <pc:chgData name="Justin Yoo" userId="72290f8e-9d14-4509-9bdc-6837d2b9e6e4" providerId="ADAL" clId="{95EAAF71-90A2-A744-BC54-DF58877ECE28}" dt="2024-02-04T03:16:26.191" v="89" actId="2696"/>
          <pc:sldLayoutMkLst>
            <pc:docMk/>
            <pc:sldMasterMk cId="658044255" sldId="2147483661"/>
            <pc:sldLayoutMk cId="4213497921" sldId="2147483699"/>
          </pc:sldLayoutMkLst>
          <pc:spChg chg="add del mod">
            <ac:chgData name="Justin Yoo" userId="72290f8e-9d14-4509-9bdc-6837d2b9e6e4" providerId="ADAL" clId="{95EAAF71-90A2-A744-BC54-DF58877ECE28}" dt="2024-02-04T03:03:54.242" v="9" actId="478"/>
            <ac:spMkLst>
              <pc:docMk/>
              <pc:sldMasterMk cId="658044255" sldId="2147483661"/>
              <pc:sldLayoutMk cId="4213497921" sldId="2147483699"/>
              <ac:spMk id="2" creationId="{45B8AECB-F120-EF62-AD34-60F024EE274C}"/>
            </ac:spMkLst>
          </pc:spChg>
          <pc:spChg chg="add mod">
            <ac:chgData name="Justin Yoo" userId="72290f8e-9d14-4509-9bdc-6837d2b9e6e4" providerId="ADAL" clId="{95EAAF71-90A2-A744-BC54-DF58877ECE28}" dt="2024-02-04T03:04:53.054" v="16" actId="255"/>
            <ac:spMkLst>
              <pc:docMk/>
              <pc:sldMasterMk cId="658044255" sldId="2147483661"/>
              <pc:sldLayoutMk cId="4213497921" sldId="2147483699"/>
              <ac:spMk id="3" creationId="{9280637A-3761-D499-AE34-B2C8E3EE30B1}"/>
            </ac:spMkLst>
          </pc:spChg>
          <pc:spChg chg="del mod">
            <ac:chgData name="Justin Yoo" userId="72290f8e-9d14-4509-9bdc-6837d2b9e6e4" providerId="ADAL" clId="{95EAAF71-90A2-A744-BC54-DF58877ECE28}" dt="2024-02-04T03:04:44.007" v="15" actId="478"/>
            <ac:spMkLst>
              <pc:docMk/>
              <pc:sldMasterMk cId="658044255" sldId="2147483661"/>
              <pc:sldLayoutMk cId="4213497921" sldId="2147483699"/>
              <ac:spMk id="4" creationId="{8146C58A-A661-6D25-245D-ADBE6B2DD507}"/>
            </ac:spMkLst>
          </pc:spChg>
        </pc:sldLayoutChg>
        <pc:sldLayoutChg chg="del">
          <pc:chgData name="Justin Yoo" userId="72290f8e-9d14-4509-9bdc-6837d2b9e6e4" providerId="ADAL" clId="{95EAAF71-90A2-A744-BC54-DF58877ECE28}" dt="2024-02-04T03:16:38.014" v="91" actId="2696"/>
          <pc:sldLayoutMkLst>
            <pc:docMk/>
            <pc:sldMasterMk cId="658044255" sldId="2147483661"/>
            <pc:sldLayoutMk cId="4022759927" sldId="2147483700"/>
          </pc:sldLayoutMkLst>
        </pc:sldLayoutChg>
        <pc:sldLayoutChg chg="addSp delSp modSp new mod">
          <pc:chgData name="Justin Yoo" userId="72290f8e-9d14-4509-9bdc-6837d2b9e6e4" providerId="ADAL" clId="{95EAAF71-90A2-A744-BC54-DF58877ECE28}" dt="2024-02-04T03:06:13.534" v="18" actId="6014"/>
          <pc:sldLayoutMkLst>
            <pc:docMk/>
            <pc:sldMasterMk cId="658044255" sldId="2147483661"/>
            <pc:sldLayoutMk cId="2303446969" sldId="2147483701"/>
          </pc:sldLayoutMkLst>
          <pc:spChg chg="del">
            <ac:chgData name="Justin Yoo" userId="72290f8e-9d14-4509-9bdc-6837d2b9e6e4" providerId="ADAL" clId="{95EAAF71-90A2-A744-BC54-DF58877ECE28}" dt="2024-02-04T03:02:34.021" v="1" actId="478"/>
            <ac:spMkLst>
              <pc:docMk/>
              <pc:sldMasterMk cId="658044255" sldId="2147483661"/>
              <pc:sldLayoutMk cId="2303446969" sldId="2147483701"/>
              <ac:spMk id="2" creationId="{8ADFEC87-1054-A36B-FA6B-C71CE6E52A84}"/>
            </ac:spMkLst>
          </pc:spChg>
          <pc:picChg chg="add mod">
            <ac:chgData name="Justin Yoo" userId="72290f8e-9d14-4509-9bdc-6837d2b9e6e4" providerId="ADAL" clId="{95EAAF71-90A2-A744-BC54-DF58877ECE28}" dt="2024-02-04T03:02:54.981" v="7" actId="14100"/>
            <ac:picMkLst>
              <pc:docMk/>
              <pc:sldMasterMk cId="658044255" sldId="2147483661"/>
              <pc:sldLayoutMk cId="2303446969" sldId="2147483701"/>
              <ac:picMk id="4" creationId="{5703B4D1-2D63-248E-8C65-3168C966B002}"/>
            </ac:picMkLst>
          </pc:picChg>
        </pc:sldLayoutChg>
        <pc:sldLayoutChg chg="addSp delSp modSp mod ord delAnim">
          <pc:chgData name="Justin Yoo" userId="72290f8e-9d14-4509-9bdc-6837d2b9e6e4" providerId="ADAL" clId="{95EAAF71-90A2-A744-BC54-DF58877ECE28}" dt="2024-02-04T03:12:08.002" v="34" actId="1076"/>
          <pc:sldLayoutMkLst>
            <pc:docMk/>
            <pc:sldMasterMk cId="658044255" sldId="2147483661"/>
            <pc:sldLayoutMk cId="2880633415" sldId="2147483702"/>
          </pc:sldLayoutMkLst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4" creationId="{2F6BF26A-DD1A-8E16-124C-2FD9EE844D67}"/>
            </ac:picMkLst>
          </pc:picChg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5" creationId="{C45992D8-638A-ECD8-0C25-FF19852D43D1}"/>
            </ac:picMkLst>
          </pc:picChg>
          <pc:picChg chg="add mod">
            <ac:chgData name="Justin Yoo" userId="72290f8e-9d14-4509-9bdc-6837d2b9e6e4" providerId="ADAL" clId="{95EAAF71-90A2-A744-BC54-DF58877ECE28}" dt="2024-02-04T03:12:08.002" v="34" actId="1076"/>
            <ac:picMkLst>
              <pc:docMk/>
              <pc:sldMasterMk cId="658044255" sldId="2147483661"/>
              <pc:sldLayoutMk cId="2880633415" sldId="2147483702"/>
              <ac:picMk id="7" creationId="{1749E2C7-38BB-0A26-C3C8-432233013384}"/>
            </ac:picMkLst>
          </pc:picChg>
        </pc:sldLayoutChg>
        <pc:sldLayoutChg chg="addSp delSp modSp new mod">
          <pc:chgData name="Justin Yoo" userId="72290f8e-9d14-4509-9bdc-6837d2b9e6e4" providerId="ADAL" clId="{95EAAF71-90A2-A744-BC54-DF58877ECE28}" dt="2024-02-04T03:18:05.294" v="141" actId="1035"/>
          <pc:sldLayoutMkLst>
            <pc:docMk/>
            <pc:sldMasterMk cId="658044255" sldId="2147483661"/>
            <pc:sldLayoutMk cId="2063972986" sldId="2147483703"/>
          </pc:sldLayoutMkLst>
          <pc:spChg chg="del">
            <ac:chgData name="Justin Yoo" userId="72290f8e-9d14-4509-9bdc-6837d2b9e6e4" providerId="ADAL" clId="{95EAAF71-90A2-A744-BC54-DF58877ECE28}" dt="2024-02-04T03:17:26.153" v="96" actId="478"/>
            <ac:spMkLst>
              <pc:docMk/>
              <pc:sldMasterMk cId="658044255" sldId="2147483661"/>
              <pc:sldLayoutMk cId="2063972986" sldId="2147483703"/>
              <ac:spMk id="2" creationId="{5F135CD4-DBE0-27AB-0AB4-FA7561AEFE72}"/>
            </ac:spMkLst>
          </pc:spChg>
          <pc:picChg chg="add mod">
            <ac:chgData name="Justin Yoo" userId="72290f8e-9d14-4509-9bdc-6837d2b9e6e4" providerId="ADAL" clId="{95EAAF71-90A2-A744-BC54-DF58877ECE28}" dt="2024-02-04T03:18:05.294" v="141" actId="1035"/>
            <ac:picMkLst>
              <pc:docMk/>
              <pc:sldMasterMk cId="658044255" sldId="2147483661"/>
              <pc:sldLayoutMk cId="2063972986" sldId="2147483703"/>
              <ac:picMk id="3" creationId="{44146B7A-B88A-7AE3-504C-95147D19687C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44146B7A-B88A-7AE3-504C-95147D196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1800" y="30478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72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poster with a glowing globe&#10;&#10;Description automatically generated">
            <a:extLst>
              <a:ext uri="{FF2B5EF4-FFF2-40B4-BE49-F238E27FC236}">
                <a16:creationId xmlns:a16="http://schemas.microsoft.com/office/drawing/2014/main" id="{5703B4D1-2D63-248E-8C65-3168C966B0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4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A logo of a company&#10;&#10;Description automatically generated">
            <a:extLst>
              <a:ext uri="{FF2B5EF4-FFF2-40B4-BE49-F238E27FC236}">
                <a16:creationId xmlns:a16="http://schemas.microsoft.com/office/drawing/2014/main" id="{1749E2C7-38BB-0A26-C3C8-4322330133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807" y="16290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3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701" r:id="rId3"/>
    <p:sldLayoutId id="2147483702" r:id="rId4"/>
    <p:sldLayoutId id="2147483682" r:id="rId5"/>
    <p:sldLayoutId id="2147483678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703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‘Open Sans’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English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Nanum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 Gothic / </a:t>
            </a:r>
            <a:r>
              <a:rPr lang="ko-KR" alt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나눔고딕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Korean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GitHub Actions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Collection of jobs</a:t>
            </a:r>
          </a:p>
        </p:txBody>
      </p:sp>
    </p:spTree>
    <p:extLst>
      <p:ext uri="{BB962C8B-B14F-4D97-AF65-F5344CB8AC3E}">
        <p14:creationId xmlns:p14="http://schemas.microsoft.com/office/powerpoint/2010/main" val="2712587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GitHub Actions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Collection of tasks</a:t>
            </a:r>
          </a:p>
        </p:txBody>
      </p:sp>
    </p:spTree>
    <p:extLst>
      <p:ext uri="{BB962C8B-B14F-4D97-AF65-F5344CB8AC3E}">
        <p14:creationId xmlns:p14="http://schemas.microsoft.com/office/powerpoint/2010/main" val="301599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line drawing of a person&#10;&#10;Description automatically generated">
            <a:extLst>
              <a:ext uri="{FF2B5EF4-FFF2-40B4-BE49-F238E27FC236}">
                <a16:creationId xmlns:a16="http://schemas.microsoft.com/office/drawing/2014/main" id="{7E20E46C-E38C-69F1-26AF-B9A5F0E83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8006" y="2812065"/>
            <a:ext cx="1080000" cy="1233871"/>
          </a:xfrm>
          <a:prstGeom prst="rect">
            <a:avLst/>
          </a:prstGeom>
        </p:spPr>
      </p:pic>
      <p:pic>
        <p:nvPicPr>
          <p:cNvPr id="9" name="Picture 8" descr="A black and white rectangle with white rectangles&#10;&#10;Description automatically generated">
            <a:extLst>
              <a:ext uri="{FF2B5EF4-FFF2-40B4-BE49-F238E27FC236}">
                <a16:creationId xmlns:a16="http://schemas.microsoft.com/office/drawing/2014/main" id="{1131BA0D-F1B7-0BCD-97C4-3B79756FFB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0002" y="3024000"/>
            <a:ext cx="1080000" cy="810000"/>
          </a:xfrm>
          <a:prstGeom prst="rect">
            <a:avLst/>
          </a:prstGeom>
        </p:spPr>
      </p:pic>
      <p:pic>
        <p:nvPicPr>
          <p:cNvPr id="13" name="Picture 12" descr="A green and blue logo&#10;&#10;Description automatically generated">
            <a:extLst>
              <a:ext uri="{FF2B5EF4-FFF2-40B4-BE49-F238E27FC236}">
                <a16:creationId xmlns:a16="http://schemas.microsoft.com/office/drawing/2014/main" id="{EE233C75-E566-C8F2-8E8A-3793B34C5F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3994" y="1198375"/>
            <a:ext cx="1080000" cy="1080000"/>
          </a:xfrm>
          <a:prstGeom prst="rect">
            <a:avLst/>
          </a:prstGeom>
        </p:spPr>
      </p:pic>
      <p:pic>
        <p:nvPicPr>
          <p:cNvPr id="15" name="Picture 14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51AACCD8-803A-ECDD-B3B5-43D773FD73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81998" y="2889000"/>
            <a:ext cx="1080000" cy="1080000"/>
          </a:xfrm>
          <a:prstGeom prst="rect">
            <a:avLst/>
          </a:prstGeom>
        </p:spPr>
      </p:pic>
      <p:pic>
        <p:nvPicPr>
          <p:cNvPr id="16" name="Picture 15" descr="A green and blue logo&#10;&#10;Description automatically generated">
            <a:extLst>
              <a:ext uri="{FF2B5EF4-FFF2-40B4-BE49-F238E27FC236}">
                <a16:creationId xmlns:a16="http://schemas.microsoft.com/office/drawing/2014/main" id="{3FCC1488-885B-12DB-FF16-8041B9812F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3994" y="4502689"/>
            <a:ext cx="1080000" cy="10800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BDCC89B7-3169-6FBC-49BA-C29D7A050C3D}"/>
              </a:ext>
            </a:extLst>
          </p:cNvPr>
          <p:cNvSpPr txBox="1"/>
          <p:nvPr/>
        </p:nvSpPr>
        <p:spPr>
          <a:xfrm>
            <a:off x="808759" y="3969000"/>
            <a:ext cx="2018501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Space Grotesk" pitchFamily="2" charset="0"/>
                <a:cs typeface="Space Grotesk" pitchFamily="2" charset="0"/>
              </a:rPr>
              <a:t>Service Principal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BCC2D33-9BF3-C99D-C6EF-0D6F0B6755BA}"/>
              </a:ext>
            </a:extLst>
          </p:cNvPr>
          <p:cNvSpPr txBox="1"/>
          <p:nvPr/>
        </p:nvSpPr>
        <p:spPr>
          <a:xfrm>
            <a:off x="3526104" y="3969000"/>
            <a:ext cx="2287807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Space Grotesk" pitchFamily="2" charset="0"/>
                <a:cs typeface="Space Grotesk" pitchFamily="2" charset="0"/>
              </a:rPr>
              <a:t>Power Platform CLI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6AAA860-CE1B-33F9-B823-0B7A31AD7F39}"/>
              </a:ext>
            </a:extLst>
          </p:cNvPr>
          <p:cNvSpPr txBox="1"/>
          <p:nvPr/>
        </p:nvSpPr>
        <p:spPr>
          <a:xfrm>
            <a:off x="7052158" y="3969000"/>
            <a:ext cx="939681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Space Grotesk" pitchFamily="2" charset="0"/>
                <a:cs typeface="Space Grotesk" pitchFamily="2" charset="0"/>
              </a:rPr>
              <a:t>GitHub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38A3F43-374E-D974-B88C-B99F6E2D7AC0}"/>
              </a:ext>
            </a:extLst>
          </p:cNvPr>
          <p:cNvSpPr txBox="1"/>
          <p:nvPr/>
        </p:nvSpPr>
        <p:spPr>
          <a:xfrm>
            <a:off x="10069262" y="2278375"/>
            <a:ext cx="609462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Space Grotesk" pitchFamily="2" charset="0"/>
                <a:cs typeface="Space Grotesk" pitchFamily="2" charset="0"/>
              </a:rPr>
              <a:t>DEV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9FD0D7-0A90-0F4C-32E2-2FA3F448B207}"/>
              </a:ext>
            </a:extLst>
          </p:cNvPr>
          <p:cNvSpPr txBox="1"/>
          <p:nvPr/>
        </p:nvSpPr>
        <p:spPr>
          <a:xfrm>
            <a:off x="9985907" y="5582689"/>
            <a:ext cx="77617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solidFill>
                  <a:srgbClr val="000000"/>
                </a:solidFill>
                <a:latin typeface="Space Grotesk" pitchFamily="2" charset="0"/>
                <a:cs typeface="Space Grotesk" pitchFamily="2" charset="0"/>
              </a:rPr>
              <a:t>PROD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035EAC9-8D09-D79D-8E4D-5D88A7A9C8EB}"/>
              </a:ext>
            </a:extLst>
          </p:cNvPr>
          <p:cNvCxnSpPr>
            <a:cxnSpLocks/>
            <a:stCxn id="3" idx="3"/>
            <a:endCxn id="9" idx="1"/>
          </p:cNvCxnSpPr>
          <p:nvPr/>
        </p:nvCxnSpPr>
        <p:spPr>
          <a:xfrm flipV="1">
            <a:off x="2358006" y="3429000"/>
            <a:ext cx="1771996" cy="1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275A6872-5B3D-C5E6-7329-5657C3BD72FE}"/>
              </a:ext>
            </a:extLst>
          </p:cNvPr>
          <p:cNvCxnSpPr>
            <a:cxnSpLocks/>
            <a:stCxn id="9" idx="3"/>
            <a:endCxn id="15" idx="1"/>
          </p:cNvCxnSpPr>
          <p:nvPr/>
        </p:nvCxnSpPr>
        <p:spPr>
          <a:xfrm>
            <a:off x="5210002" y="3429000"/>
            <a:ext cx="1771996" cy="0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A733318-6650-EC71-9F33-D6D8178E5C7D}"/>
              </a:ext>
            </a:extLst>
          </p:cNvPr>
          <p:cNvCxnSpPr>
            <a:cxnSpLocks/>
            <a:stCxn id="15" idx="3"/>
            <a:endCxn id="13" idx="1"/>
          </p:cNvCxnSpPr>
          <p:nvPr/>
        </p:nvCxnSpPr>
        <p:spPr>
          <a:xfrm flipV="1">
            <a:off x="8061998" y="1738375"/>
            <a:ext cx="1771996" cy="1690625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8B7C38A-E2F9-0B9D-C9A9-EFA126F07F10}"/>
              </a:ext>
            </a:extLst>
          </p:cNvPr>
          <p:cNvCxnSpPr>
            <a:cxnSpLocks/>
            <a:stCxn id="15" idx="3"/>
            <a:endCxn id="16" idx="1"/>
          </p:cNvCxnSpPr>
          <p:nvPr/>
        </p:nvCxnSpPr>
        <p:spPr>
          <a:xfrm>
            <a:off x="8061998" y="3429000"/>
            <a:ext cx="1771996" cy="1613689"/>
          </a:xfrm>
          <a:prstGeom prst="straightConnector1">
            <a:avLst/>
          </a:prstGeom>
          <a:ln w="381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5865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Actions</a:t>
            </a:r>
            <a:br>
              <a:rPr lang="en-US" dirty="0"/>
            </a:br>
            <a:r>
              <a:rPr lang="en-US" dirty="0"/>
              <a:t>for DevOps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apps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stored in GitHub repository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26816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apps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stored in GitHub repository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whenever updated</a:t>
            </a:r>
          </a:p>
        </p:txBody>
      </p:sp>
    </p:spTree>
    <p:extLst>
      <p:ext uri="{BB962C8B-B14F-4D97-AF65-F5344CB8AC3E}">
        <p14:creationId xmlns:p14="http://schemas.microsoft.com/office/powerpoint/2010/main" val="521823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GitHub Actions uses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CLI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00599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GitHub Actions uses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CLI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with Service Account</a:t>
            </a:r>
          </a:p>
        </p:txBody>
      </p:sp>
    </p:spTree>
    <p:extLst>
      <p:ext uri="{BB962C8B-B14F-4D97-AF65-F5344CB8AC3E}">
        <p14:creationId xmlns:p14="http://schemas.microsoft.com/office/powerpoint/2010/main" val="3679475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GitHub Actions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CI/CD pipeline</a:t>
            </a:r>
          </a:p>
        </p:txBody>
      </p:sp>
    </p:spTree>
    <p:extLst>
      <p:ext uri="{BB962C8B-B14F-4D97-AF65-F5344CB8AC3E}">
        <p14:creationId xmlns:p14="http://schemas.microsoft.com/office/powerpoint/2010/main" val="789911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GitHub Actions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Triggered by events</a:t>
            </a:r>
          </a:p>
        </p:txBody>
      </p:sp>
    </p:spTree>
    <p:extLst>
      <p:ext uri="{BB962C8B-B14F-4D97-AF65-F5344CB8AC3E}">
        <p14:creationId xmlns:p14="http://schemas.microsoft.com/office/powerpoint/2010/main" val="33658831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492</TotalTime>
  <Words>157</Words>
  <Application>Microsoft Office PowerPoint</Application>
  <PresentationFormat>Widescreen</PresentationFormat>
  <Paragraphs>16</Paragraphs>
  <Slides>12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Space Grotesk Medium</vt:lpstr>
      <vt:lpstr>Calibri</vt:lpstr>
      <vt:lpstr>Open Sans Light</vt:lpstr>
      <vt:lpstr>Space Grotesk</vt:lpstr>
      <vt:lpstr>Arial</vt:lpstr>
      <vt:lpstr>Consolas</vt:lpstr>
      <vt:lpstr>NanumGothic</vt:lpstr>
      <vt:lpstr>1_Office Theme</vt:lpstr>
      <vt:lpstr>PowerPoint Presentation</vt:lpstr>
      <vt:lpstr>PowerPoint Presentation</vt:lpstr>
      <vt:lpstr>GitHub Actions for DevOps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Justin Yoo</cp:lastModifiedBy>
  <cp:revision>20</cp:revision>
  <dcterms:created xsi:type="dcterms:W3CDTF">2023-09-13T17:25:02Z</dcterms:created>
  <dcterms:modified xsi:type="dcterms:W3CDTF">2024-02-20T13:54:40Z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